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Loading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2025-05-23T19:54:56Z</dcterms:created>
  <dcterms:modified xsi:type="dcterms:W3CDTF">2025-05-23T19:54:56Z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csl">
    <vt:lpwstr>../apa.csl</vt:lpwstr>
  </property>
  <property fmtid="{D5CDD505-2E9C-101B-9397-08002B2CF9AE}" pid="5" name="date">
    <vt:lpwstr>2024-03-05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